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80" r:id="rId9"/>
    <p:sldId id="281" r:id="rId10"/>
    <p:sldId id="266" r:id="rId11"/>
    <p:sldId id="267" r:id="rId12"/>
    <p:sldId id="282" r:id="rId13"/>
    <p:sldId id="283" r:id="rId14"/>
    <p:sldId id="270" r:id="rId15"/>
    <p:sldId id="271" r:id="rId16"/>
    <p:sldId id="284" r:id="rId17"/>
    <p:sldId id="28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6542" y="1102357"/>
            <a:ext cx="8915399" cy="3586534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主在尋找我</a:t>
            </a:r>
            <a:br>
              <a:rPr lang="en-US" altLang="zh-TW" b="1" dirty="0">
                <a:solidFill>
                  <a:schemeClr val="tx1"/>
                </a:solidFill>
              </a:rPr>
            </a:b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Seeking for Me</a:t>
            </a:r>
            <a:br>
              <a:rPr lang="en-US" altLang="zh-TW" sz="4000" dirty="0">
                <a:latin typeface="Candara" panose="020E0502030303020204" pitchFamily="34" charset="0"/>
              </a:rPr>
            </a:b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44279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我的救主此時尚四處尋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Goa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chit-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看我在廐外流離又失迷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li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sit-  be,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Jesus, my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Saviour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the same as of old,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While I was wand-ring afar from the fold,</a:t>
            </a:r>
          </a:p>
        </p:txBody>
      </p:sp>
    </p:spTree>
    <p:extLst>
      <p:ext uri="{BB962C8B-B14F-4D97-AF65-F5344CB8AC3E}">
        <p14:creationId xmlns:p14="http://schemas.microsoft.com/office/powerpoint/2010/main" val="2310964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95422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聽祂出聲叫我曉悟來跟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hiau-ngo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主在叫我叫我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Gently and long did He plead with my soul.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for me, for me.</a:t>
            </a:r>
          </a:p>
        </p:txBody>
      </p:sp>
    </p:spTree>
    <p:extLst>
      <p:ext uri="{BB962C8B-B14F-4D97-AF65-F5344CB8AC3E}">
        <p14:creationId xmlns:p14="http://schemas.microsoft.com/office/powerpoint/2010/main" val="3382518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530" y="148856"/>
            <a:ext cx="9176082" cy="67091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主在叫我叫我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主在叫我叫我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for me, for me.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for me, for me.</a:t>
            </a:r>
          </a:p>
        </p:txBody>
      </p:sp>
    </p:spTree>
    <p:extLst>
      <p:ext uri="{BB962C8B-B14F-4D97-AF65-F5344CB8AC3E}">
        <p14:creationId xmlns:p14="http://schemas.microsoft.com/office/powerpoint/2010/main" val="1070669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595422"/>
            <a:ext cx="9675812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聽祂出聲叫我曉悟來跟</a:t>
            </a:r>
            <a:r>
              <a:rPr lang="zh-TW" altLang="en-US" sz="3500" b="1" baseline="30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hiau-ngo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主在叫我叫我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Oh, it was wonderful blest be His name.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for me, for me.</a:t>
            </a:r>
          </a:p>
        </p:txBody>
      </p:sp>
    </p:spTree>
    <p:extLst>
      <p:ext uri="{BB962C8B-B14F-4D97-AF65-F5344CB8AC3E}">
        <p14:creationId xmlns:p14="http://schemas.microsoft.com/office/powerpoint/2010/main" val="3705625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44279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我的救主要由天上再來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Goa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導我來進入榮光的所在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so-chai,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Jesus, my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Saviour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shall come from on high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Sweet is the promise as weary years fly;</a:t>
            </a:r>
          </a:p>
        </p:txBody>
      </p:sp>
    </p:spTree>
    <p:extLst>
      <p:ext uri="{BB962C8B-B14F-4D97-AF65-F5344CB8AC3E}">
        <p14:creationId xmlns:p14="http://schemas.microsoft.com/office/powerpoint/2010/main" val="1525030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95422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這個大希望我存在心裡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Chit-e   toa  ng-bang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主要再來尋我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Oh, I shall see him descend from the sky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Coming for me, for me.</a:t>
            </a:r>
          </a:p>
        </p:txBody>
      </p:sp>
    </p:spTree>
    <p:extLst>
      <p:ext uri="{BB962C8B-B14F-4D97-AF65-F5344CB8AC3E}">
        <p14:creationId xmlns:p14="http://schemas.microsoft.com/office/powerpoint/2010/main" val="1572829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530" y="148856"/>
            <a:ext cx="9176082" cy="67091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主要再來尋我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主要再來尋我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Coming for me, for me.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Coming for me, for me.</a:t>
            </a:r>
          </a:p>
        </p:txBody>
      </p:sp>
    </p:spTree>
    <p:extLst>
      <p:ext uri="{BB962C8B-B14F-4D97-AF65-F5344CB8AC3E}">
        <p14:creationId xmlns:p14="http://schemas.microsoft.com/office/powerpoint/2010/main" val="4071001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595422"/>
            <a:ext cx="9675812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這個大希望我存在心裡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Chit-e  toa ng-bang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主要再來尋我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be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Oh, it was wonderful blest be His name.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Coming for me, for me.</a:t>
            </a:r>
          </a:p>
        </p:txBody>
      </p:sp>
    </p:spTree>
    <p:extLst>
      <p:ext uri="{BB962C8B-B14F-4D97-AF65-F5344CB8AC3E}">
        <p14:creationId xmlns:p14="http://schemas.microsoft.com/office/powerpoint/2010/main" val="326179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44279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我的救主降生伯利恆城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Pek-li-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寢於馬槽裡卑微無名聲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be-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pi    bi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mia-sia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Jesus, my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Saviour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 Bethlehem came,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Born in a manger to sorrow and shame;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95422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豈不是奇事讚美祂尊名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m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o-    lo   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chun-mia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主在尋我尋我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Oh, it was wonderful blest be His name.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Seeking for me, for me.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530" y="148856"/>
            <a:ext cx="9176082" cy="67091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主在尋我尋我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主在尋我尋我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Seeking for me. for me.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Seeking for me, for me.</a:t>
            </a:r>
          </a:p>
        </p:txBody>
      </p:sp>
    </p:spTree>
    <p:extLst>
      <p:ext uri="{BB962C8B-B14F-4D97-AF65-F5344CB8AC3E}">
        <p14:creationId xmlns:p14="http://schemas.microsoft.com/office/powerpoint/2010/main" val="468245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595422"/>
            <a:ext cx="9675812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豈不是奇事讚美祂尊名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m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o-     lo  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chun-mia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主在尋我尋我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Oh, it was wonderful blest be His name.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Seeking for me, for me.</a:t>
            </a:r>
          </a:p>
        </p:txBody>
      </p:sp>
    </p:spTree>
    <p:extLst>
      <p:ext uri="{BB962C8B-B14F-4D97-AF65-F5344CB8AC3E}">
        <p14:creationId xmlns:p14="http://schemas.microsoft.com/office/powerpoint/2010/main" val="2420682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44279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2 .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我的救主懸於十字架死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Goa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Chu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sip-  ji-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為我獻本身使我罪脫離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Ui 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pun-sin ho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-li,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Jesus, my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Saviour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on Calvary’s tree,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Paid the great debt, and my soul He set free</a:t>
            </a:r>
          </a:p>
        </p:txBody>
      </p:sp>
    </p:spTree>
    <p:extLst>
      <p:ext uri="{BB962C8B-B14F-4D97-AF65-F5344CB8AC3E}">
        <p14:creationId xmlns:p14="http://schemas.microsoft.com/office/powerpoint/2010/main" val="929898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95422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豈不是奇事悽慘到如此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m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-chham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替我受死受死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siu-si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siu-si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Oh, it was wonderful 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ow could it be?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Dying for me, for me. </a:t>
            </a:r>
          </a:p>
        </p:txBody>
      </p:sp>
    </p:spTree>
    <p:extLst>
      <p:ext uri="{BB962C8B-B14F-4D97-AF65-F5344CB8AC3E}">
        <p14:creationId xmlns:p14="http://schemas.microsoft.com/office/powerpoint/2010/main" val="3985114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530" y="148856"/>
            <a:ext cx="9176082" cy="67091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替我受死受死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替我受死受死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Dying for me, for me.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Dying for me, for me.</a:t>
            </a:r>
          </a:p>
        </p:txBody>
      </p:sp>
    </p:spTree>
    <p:extLst>
      <p:ext uri="{BB962C8B-B14F-4D97-AF65-F5344CB8AC3E}">
        <p14:creationId xmlns:p14="http://schemas.microsoft.com/office/powerpoint/2010/main" val="4035508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595422"/>
            <a:ext cx="9675812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豈不是奇事悽慘到如此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m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-chham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替我受死受死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Oh, it was wonderful blest be His name.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Dying for me, for me.</a:t>
            </a:r>
          </a:p>
        </p:txBody>
      </p:sp>
    </p:spTree>
    <p:extLst>
      <p:ext uri="{BB962C8B-B14F-4D97-AF65-F5344CB8AC3E}">
        <p14:creationId xmlns:p14="http://schemas.microsoft.com/office/powerpoint/2010/main" val="304497495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707</TotalTime>
  <Words>877</Words>
  <Application>Microsoft Office PowerPoint</Application>
  <PresentationFormat>Widescreen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主在尋找我 Seeking for Me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78</cp:revision>
  <dcterms:created xsi:type="dcterms:W3CDTF">2020-01-10T06:25:13Z</dcterms:created>
  <dcterms:modified xsi:type="dcterms:W3CDTF">2020-07-16T06:40:33Z</dcterms:modified>
</cp:coreProperties>
</file>